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Navarro-Genie" initials="MN" lastIdx="1" clrIdx="0">
    <p:extLst>
      <p:ext uri="{19B8F6BF-5375-455C-9EA6-DF929625EA0E}">
        <p15:presenceInfo xmlns:p15="http://schemas.microsoft.com/office/powerpoint/2012/main" userId="8e7b46b0e109a2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9T23:46:03.49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1F35-BCF1-4DEC-9854-195B6A13E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64592-BB11-4C6E-8A64-776465E79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2C70B-9BCC-4461-8041-AD7CCEAA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3CD3-2AD9-4C58-A3A3-AB418023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A0A1-B5D2-4428-990D-4E63EB80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7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9145-2DAD-4FFB-9BC1-D34966C7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57173-C646-40BA-8EFB-6ED060921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EDE2-11FA-4262-93D5-A29A9321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DD79-A382-4896-BE2A-AD8E7AF5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356A-C6D6-4DEF-B2F0-9D5AAF53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7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5559B-2FDD-4AC2-A2D0-0E9C3A3A6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46C35-00E5-4A27-B29F-D3E9A831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EE17C-59DF-4973-8838-549CBDC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BDC3-7E67-4FE2-810E-574E6069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9453-3EC5-4849-92D8-BFC3E81D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0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A3CB-7D22-453A-88D1-E776B636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E03C-45F4-47F2-8808-D92B808E8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F6CF-F187-445D-8C8A-88549124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B3380-EC45-4E58-B9CD-56E71D6F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2983-1CC4-498F-98A0-3AECAEC6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4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B625-D4F9-41C7-95A3-4DA51E6D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0DE85-7A06-4D08-8CCE-9C12851F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6542-240F-4696-9480-E37DA990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63D1-294F-4A81-ACFB-05F8F44F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EC2D0-1A9F-4AAC-8731-F1ED145D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88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528C-ACBA-4DAB-B75E-4F4214BF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0BF3-2074-49D8-BA12-03F1DC28E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F5325-63D3-4139-849B-69C50F5C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A251F-7FF8-4CD9-9BE8-9BABE878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9AA97-F688-43C9-BF96-101661C4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EEF1E-851C-4769-BAC5-FCDF4737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44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93C9-C91C-448E-AEFA-F255885B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0A910-977E-43C8-8CAB-44EBDF30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CD3DE-68D3-4789-AE62-E02F23AAB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09D06-0E72-44BB-8E87-65B4DAE50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A822A-DF9F-426A-8512-815887195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D3288-D71E-442D-AF6D-2D248149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26152-D349-42DA-9398-E145F984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80F6B-3A0F-4B1E-AC50-D5601592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8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C6B6-70E8-49FF-B1DB-CFD983D3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DE4B8-76F2-4CE9-B4DD-2B424F02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56ABA-D8D4-4A58-ADF6-B2D485B2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1EBA-B510-41C8-BFA1-51D5D4E0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29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3FC2-335A-4721-80C5-7A9D188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8844E-983F-4189-832A-E385756E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5F0A2-80B6-4322-8B50-FE82963B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8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39DB-10E7-425B-9468-B875704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BD73-2489-4132-BE71-FC20F258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8C89B-62F7-44E5-95B9-534BA770B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3F716-1387-4B54-B5BE-AA2F73CD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18C8-185E-4551-A654-C75E5093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65407-E4E0-4B2C-973C-E9926AE8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76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BB2F-F2F2-48BE-A27B-364E4A4F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8FC1-6D25-474B-AC2F-43198C074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10B36-3E46-4DD8-967F-54F956999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03CEB-94DE-4D69-804F-C4D220CC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CE380-C180-450F-8EBE-0DA937D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155B6-3072-44E1-99DE-41F2598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5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0CF6A-FD96-4CCA-B116-CC2466B1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67A48-81C7-4AF8-8802-305F95EB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02187-C6C0-4C0C-836C-C927F223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C790-7D1D-456A-92B0-2A70C087331C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FF19-04A4-4891-BC1E-AE29B40F1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3F18-97ED-43B5-A600-5CA70AF8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8311-8193-4D79-ABEB-A244C01E8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3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8853433@N02/3589527294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horse in a body of water&#10;&#10;Description automatically generated">
            <a:extLst>
              <a:ext uri="{FF2B5EF4-FFF2-40B4-BE49-F238E27FC236}">
                <a16:creationId xmlns:a16="http://schemas.microsoft.com/office/drawing/2014/main" id="{3E49B3D4-CFCF-42B9-A257-DFEDE1859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112520"/>
            <a:ext cx="12192000" cy="824179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BFC032A-E337-480B-BCC0-7B81D1FA7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4" y="515361"/>
            <a:ext cx="1130149" cy="1045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9DFDD85-F888-40B5-A806-476DD65AC31C}"/>
              </a:ext>
            </a:extLst>
          </p:cNvPr>
          <p:cNvSpPr txBox="1">
            <a:spLocks/>
          </p:cNvSpPr>
          <p:nvPr/>
        </p:nvSpPr>
        <p:spPr>
          <a:xfrm>
            <a:off x="6872569" y="413627"/>
            <a:ext cx="5319431" cy="1248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Marco Navarro-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Génie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PhD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Haultain Research Institute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mnavarrogenie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@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haultain_org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0CE6B-B5CE-453C-96D7-B43A651037D0}"/>
              </a:ext>
            </a:extLst>
          </p:cNvPr>
          <p:cNvSpPr/>
          <p:nvPr/>
        </p:nvSpPr>
        <p:spPr>
          <a:xfrm>
            <a:off x="460338" y="2546711"/>
            <a:ext cx="7100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Think Tanks Matter!</a:t>
            </a:r>
            <a:endParaRPr lang="en-CA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7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A12F9-265A-4D22-BC0B-8767E9FF5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300" y="603046"/>
            <a:ext cx="4805996" cy="723483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Think Tanks</a:t>
            </a:r>
            <a:endParaRPr lang="en-CA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F353E-F897-4B21-B645-937AE3AF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7815" y="1311984"/>
            <a:ext cx="4805691" cy="4785259"/>
          </a:xfrm>
        </p:spPr>
        <p:txBody>
          <a:bodyPr anchor="b">
            <a:normAutofit/>
          </a:bodyPr>
          <a:lstStyle/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Driven by ideas</a:t>
            </a:r>
          </a:p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Move and advance debates</a:t>
            </a:r>
          </a:p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Advance liberty and resist the curtailing of freedom</a:t>
            </a:r>
          </a:p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 partisanship and not advocacy</a:t>
            </a:r>
          </a:p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Train and develop leaders</a:t>
            </a:r>
          </a:p>
          <a:p>
            <a:pPr marL="4572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Influence public and decision-makers</a:t>
            </a:r>
          </a:p>
          <a:p>
            <a:pPr marL="114300" algn="l"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nature, food&#10;&#10;Description automatically generated">
            <a:extLst>
              <a:ext uri="{FF2B5EF4-FFF2-40B4-BE49-F238E27FC236}">
                <a16:creationId xmlns:a16="http://schemas.microsoft.com/office/drawing/2014/main" id="{6BCCE73C-F3B8-43BB-A5C9-34BF86EF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32425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B18D9-C173-47FC-9696-77FA2324C756}"/>
              </a:ext>
            </a:extLst>
          </p:cNvPr>
          <p:cNvSpPr txBox="1"/>
          <p:nvPr/>
        </p:nvSpPr>
        <p:spPr>
          <a:xfrm>
            <a:off x="10173839" y="6082698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mnavarrogenie</a:t>
            </a:r>
            <a:endParaRPr lang="en-C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A12F9-265A-4D22-BC0B-8767E9FF5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405575"/>
            <a:ext cx="5001768" cy="13716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Influence</a:t>
            </a:r>
            <a:endParaRPr lang="en-CA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F353E-F897-4B21-B645-937AE3AF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512" y="498698"/>
            <a:ext cx="4940808" cy="1185353"/>
          </a:xfrm>
        </p:spPr>
        <p:txBody>
          <a:bodyPr anchor="ctr">
            <a:normAutofit/>
          </a:bodyPr>
          <a:lstStyle/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3A473B-833B-4306-9675-3054B12C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8" y="2313546"/>
            <a:ext cx="5431536" cy="3761338"/>
          </a:xfrm>
          <a:prstGeom prst="rect">
            <a:avLst/>
          </a:prstGeom>
        </p:spPr>
      </p:pic>
      <p:pic>
        <p:nvPicPr>
          <p:cNvPr id="5" name="Picture 4" descr="A picture containing nature, food&#10;&#10;Description automatically generated">
            <a:extLst>
              <a:ext uri="{FF2B5EF4-FFF2-40B4-BE49-F238E27FC236}">
                <a16:creationId xmlns:a16="http://schemas.microsoft.com/office/drawing/2014/main" id="{6BCCE73C-F3B8-43BB-A5C9-34BF86EF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32425" b="1"/>
          <a:stretch/>
        </p:blipFill>
        <p:spPr>
          <a:xfrm>
            <a:off x="7099593" y="2086081"/>
            <a:ext cx="3655166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B18D9-C173-47FC-9696-77FA2324C756}"/>
              </a:ext>
            </a:extLst>
          </p:cNvPr>
          <p:cNvSpPr txBox="1"/>
          <p:nvPr/>
        </p:nvSpPr>
        <p:spPr>
          <a:xfrm>
            <a:off x="10173839" y="6082698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mnavarrogenie</a:t>
            </a:r>
            <a:endParaRPr lang="en-CA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D83EE-93B4-43FE-B673-91443D8C593B}"/>
              </a:ext>
            </a:extLst>
          </p:cNvPr>
          <p:cNvSpPr txBox="1"/>
          <p:nvPr/>
        </p:nvSpPr>
        <p:spPr>
          <a:xfrm>
            <a:off x="6492589" y="687798"/>
            <a:ext cx="547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“They’re having an easier job building a similar pipeline across the 28 member states of the European Union than we can in Canada. This is just bizarre,” Jason Kenney in Vancouver Sun-Jan. 28, 2020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61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A12F9-265A-4D22-BC0B-8767E9FF5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83" y="146864"/>
            <a:ext cx="4805996" cy="723483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Influence</a:t>
            </a:r>
            <a:endParaRPr lang="en-CA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F353E-F897-4B21-B645-937AE3AF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568" y="1297439"/>
            <a:ext cx="5467714" cy="4785259"/>
          </a:xfrm>
        </p:spPr>
        <p:txBody>
          <a:bodyPr anchor="b">
            <a:norm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nature, food&#10;&#10;Description automatically generated">
            <a:extLst>
              <a:ext uri="{FF2B5EF4-FFF2-40B4-BE49-F238E27FC236}">
                <a16:creationId xmlns:a16="http://schemas.microsoft.com/office/drawing/2014/main" id="{6BCCE73C-F3B8-43BB-A5C9-34BF86EF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32425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B18D9-C173-47FC-9696-77FA2324C756}"/>
              </a:ext>
            </a:extLst>
          </p:cNvPr>
          <p:cNvSpPr txBox="1"/>
          <p:nvPr/>
        </p:nvSpPr>
        <p:spPr>
          <a:xfrm>
            <a:off x="10173839" y="6082698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mnavarrogenie</a:t>
            </a:r>
            <a:endParaRPr lang="en-C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screenshot of a newspaper&#10;&#10;Description automatically generated">
            <a:extLst>
              <a:ext uri="{FF2B5EF4-FFF2-40B4-BE49-F238E27FC236}">
                <a16:creationId xmlns:a16="http://schemas.microsoft.com/office/drawing/2014/main" id="{426E54A7-D7F0-47AD-A95E-55E9858AB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24" y="898054"/>
            <a:ext cx="4599919" cy="555397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EB0FF0-1B3B-4661-B6A1-50D3C7BE8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94" y="1577667"/>
            <a:ext cx="4332217" cy="37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7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639F-9D4B-4404-B8F4-8A03BA647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290" y="3583195"/>
            <a:ext cx="5867399" cy="856442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Think </a:t>
            </a:r>
            <a:r>
              <a:rPr lang="en-US" sz="48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Tanks Matter.</a:t>
            </a:r>
            <a:endParaRPr lang="en-CA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3562B-2D9C-4E20-8FCF-587591113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0" y="1169893"/>
            <a:ext cx="5319431" cy="1248471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Marco Navarro-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Génie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PhD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Haultain Research Institute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@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mnavarrogenie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@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haultain_org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nature, food&#10;&#10;Description automatically generated">
            <a:extLst>
              <a:ext uri="{FF2B5EF4-FFF2-40B4-BE49-F238E27FC236}">
                <a16:creationId xmlns:a16="http://schemas.microsoft.com/office/drawing/2014/main" id="{8058F377-03EA-4ABD-9399-441CCD931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r="33161" b="1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615C0-766D-4C75-8340-D58A88BCEDB8}"/>
              </a:ext>
            </a:extLst>
          </p:cNvPr>
          <p:cNvSpPr txBox="1"/>
          <p:nvPr/>
        </p:nvSpPr>
        <p:spPr>
          <a:xfrm>
            <a:off x="6096000" y="5851315"/>
            <a:ext cx="426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www.HaultainResearch.org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36239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Think Tanks</vt:lpstr>
      <vt:lpstr>Influence</vt:lpstr>
      <vt:lpstr>Influence</vt:lpstr>
      <vt:lpstr>Think Tanks Matter.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Navarro-Genie</dc:creator>
  <cp:lastModifiedBy>Marco Navarro-Genie</cp:lastModifiedBy>
  <cp:revision>5</cp:revision>
  <dcterms:created xsi:type="dcterms:W3CDTF">2020-01-30T06:59:35Z</dcterms:created>
  <dcterms:modified xsi:type="dcterms:W3CDTF">2020-01-31T00:10:24Z</dcterms:modified>
</cp:coreProperties>
</file>